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</p:sldIdLst>
  <p:sldSz cx="9144000" cy="5143500" type="screen16x9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29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43558"/>
            <a:ext cx="3008313" cy="10261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43559"/>
            <a:ext cx="5111750" cy="36184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23679"/>
            <a:ext cx="3008313" cy="25382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600450"/>
            <a:ext cx="6091064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520" y="735546"/>
            <a:ext cx="8640960" cy="281013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t-E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7624" y="4025503"/>
            <a:ext cx="6091064" cy="4364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1541"/>
            <a:ext cx="2057400" cy="3780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1541"/>
            <a:ext cx="6019800" cy="3780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05176"/>
            <a:ext cx="7307089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624" y="2180035"/>
            <a:ext cx="7307089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3709"/>
            <a:ext cx="4038600" cy="22682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3709"/>
            <a:ext cx="4038600" cy="22682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9673"/>
            <a:ext cx="4040188" cy="6386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7744"/>
            <a:ext cx="4040188" cy="1998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69673"/>
            <a:ext cx="4041775" cy="6386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7744"/>
            <a:ext cx="4041775" cy="1998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35013"/>
            <a:ext cx="82296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85975"/>
            <a:ext cx="8229600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  <p:sldLayoutId id="2147483662" r:id="rId13"/>
    <p:sldLayoutId id="2147483661" r:id="rId14"/>
  </p:sldLayoutIdLst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Swis721 Hv B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139702"/>
            <a:ext cx="8229600" cy="1243012"/>
          </a:xfrm>
        </p:spPr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2681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23478"/>
            <a:ext cx="7077472" cy="1243012"/>
          </a:xfrm>
        </p:spPr>
        <p:txBody>
          <a:bodyPr/>
          <a:lstStyle/>
          <a:p>
            <a:pPr algn="l"/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1366490"/>
            <a:ext cx="8147248" cy="3653531"/>
          </a:xfrm>
        </p:spPr>
        <p:txBody>
          <a:bodyPr/>
          <a:lstStyle/>
          <a:p>
            <a:pPr marL="0" indent="0">
              <a:buNone/>
            </a:pPr>
            <a:endParaRPr lang="et-EE" sz="1200" dirty="0"/>
          </a:p>
        </p:txBody>
      </p:sp>
    </p:spTree>
    <p:extLst>
      <p:ext uri="{BB962C8B-B14F-4D97-AF65-F5344CB8AC3E}">
        <p14:creationId xmlns:p14="http://schemas.microsoft.com/office/powerpoint/2010/main" val="173436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theme/theme1.xml><?xml version="1.0" encoding="utf-8"?>
<a:theme xmlns:a="http://schemas.openxmlformats.org/drawingml/2006/main" name="HealthInOurHands2017-eng">
  <a:themeElements>
    <a:clrScheme name="Noorus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ooruse">
      <a:majorFont>
        <a:latin typeface="Swis721 Hv BT"/>
        <a:ea typeface=""/>
        <a:cs typeface=""/>
      </a:majorFont>
      <a:minorFont>
        <a:latin typeface="Swis721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HealthInOurHands2017-eng</Template>
  <TotalTime>16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Swis721 BT</vt:lpstr>
      <vt:lpstr>Swis721 Hv BT</vt:lpstr>
      <vt:lpstr>HealthInOurHands2017-eng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Anna-Liisa Tamm</dc:creator>
  <cp:lastModifiedBy>Jaanika Niinepuu</cp:lastModifiedBy>
  <cp:revision>6</cp:revision>
  <dcterms:created xsi:type="dcterms:W3CDTF">2017-10-10T10:56:14Z</dcterms:created>
  <dcterms:modified xsi:type="dcterms:W3CDTF">2023-09-06T12:31:53Z</dcterms:modified>
</cp:coreProperties>
</file>